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72" r:id="rId4"/>
    <p:sldId id="266" r:id="rId5"/>
    <p:sldId id="269" r:id="rId6"/>
    <p:sldId id="267" r:id="rId7"/>
    <p:sldId id="273" r:id="rId8"/>
    <p:sldId id="264" r:id="rId9"/>
    <p:sldId id="271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7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2930-658A-4D21-A509-C34BB39A0D4D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B308-7894-4BC0-AD93-6B5CEEBC4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D:\DCIM\153___07\IMG_64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/>
          <p:cNvSpPr txBox="1"/>
          <p:nvPr/>
        </p:nvSpPr>
        <p:spPr>
          <a:xfrm>
            <a:off x="2819400" y="64770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7/24/2012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6852" y="0"/>
            <a:ext cx="3710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/>
              <a:t>Dana </a:t>
            </a:r>
            <a:r>
              <a:rPr lang="en-US" sz="2400" u="sng" dirty="0" err="1" smtClean="0"/>
              <a:t>Fk</a:t>
            </a:r>
            <a:r>
              <a:rPr lang="en-US" sz="2400" u="sng" dirty="0" smtClean="0"/>
              <a:t> @ Bug Camp Gage: </a:t>
            </a:r>
          </a:p>
          <a:p>
            <a:pPr algn="ctr"/>
            <a:r>
              <a:rPr lang="en-US" sz="2400" dirty="0" smtClean="0"/>
              <a:t>updated 7/17/2015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627762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12617" y="4524058"/>
            <a:ext cx="942904" cy="4025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403559">
            <a:off x="5844907" y="4583896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68570" y="5989537"/>
            <a:ext cx="3758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Solinst</a:t>
            </a:r>
            <a:r>
              <a:rPr lang="en-US" dirty="0" smtClean="0"/>
              <a:t> stilling tube install: 2006</a:t>
            </a:r>
          </a:p>
          <a:p>
            <a:r>
              <a:rPr lang="en-US" dirty="0" smtClean="0"/>
              <a:t>CR1000 &amp; CS450 P.T install: 6/26/2014</a:t>
            </a:r>
          </a:p>
          <a:p>
            <a:r>
              <a:rPr lang="en-US" dirty="0"/>
              <a:t>Bolt benchmark install: </a:t>
            </a:r>
            <a:r>
              <a:rPr lang="en-US" dirty="0" smtClean="0"/>
              <a:t>7/16/2015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0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CIM\153___07\IMG_64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2096711" y="426482"/>
            <a:ext cx="1713289" cy="27277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57150"/>
            <a:ext cx="25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Datalogger</a:t>
            </a:r>
            <a:r>
              <a:rPr lang="en-US" dirty="0" smtClean="0"/>
              <a:t> enclosure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48340" y="5609939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2418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 W Solar panel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6019800" y="611148"/>
            <a:ext cx="76200" cy="18272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52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CIM\153___07\IMG_63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 flipH="1">
            <a:off x="4114800" y="630198"/>
            <a:ext cx="2819400" cy="18844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57800" y="26086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plate gage installed 2012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15208" y="5562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7/16/2015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08" y="8066"/>
            <a:ext cx="486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orded </a:t>
            </a:r>
            <a:r>
              <a:rPr lang="en-US" dirty="0" err="1" smtClean="0"/>
              <a:t>Solinst</a:t>
            </a:r>
            <a:r>
              <a:rPr lang="en-US" dirty="0" smtClean="0"/>
              <a:t> (Silver model</a:t>
            </a:r>
            <a:r>
              <a:rPr lang="en-US" dirty="0"/>
              <a:t>) </a:t>
            </a:r>
            <a:r>
              <a:rPr lang="en-US" dirty="0" smtClean="0"/>
              <a:t>inside stilling tube install 2006 CS450 P.T (strapped to T-stake) install 6/26/2014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2446004" y="931396"/>
            <a:ext cx="1516396" cy="22690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20910" y="4940412"/>
            <a:ext cx="942904" cy="4025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403559">
            <a:off x="3653200" y="5000250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76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Stream Gage Data\Dana Fk\Site Photos\IMG_62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61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D:\DCIM\153___07\IMG_63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1828800" y="445532"/>
            <a:ext cx="381000" cy="19928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2400" y="76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TD Bolt w/ “X” install 7/16/2015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1972" y="5562600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Photos: 7/16/2015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1550" y="3595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plate gage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6019800" y="405288"/>
            <a:ext cx="133350" cy="15759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8628546">
            <a:off x="6012617" y="4524058"/>
            <a:ext cx="942904" cy="4025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032105">
            <a:off x="5998084" y="4675511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024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CIM\153___07\IMG_64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/>
          <a:stretch/>
        </p:blipFill>
        <p:spPr bwMode="auto">
          <a:xfrm>
            <a:off x="790575" y="38100"/>
            <a:ext cx="798195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0"/>
          </p:cNvCxnSpPr>
          <p:nvPr/>
        </p:nvCxnSpPr>
        <p:spPr>
          <a:xfrm flipH="1" flipV="1">
            <a:off x="1143000" y="5029200"/>
            <a:ext cx="876300" cy="7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2900" y="5747266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DANAFK1 GPS Control Benchmark</a:t>
            </a:r>
          </a:p>
          <a:p>
            <a:r>
              <a:rPr lang="en-US" dirty="0" smtClean="0"/>
              <a:t>Installed ?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010400" y="5562600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538823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plate gage</a:t>
            </a:r>
          </a:p>
        </p:txBody>
      </p: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3200400" y="1524000"/>
            <a:ext cx="4114800" cy="386423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7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DCIM\153___07\IMG_6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0391"/>
            <a:ext cx="5521110" cy="31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85800" y="3886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Level Survey 7/16/2015</a:t>
            </a:r>
          </a:p>
        </p:txBody>
      </p:sp>
      <p:sp>
        <p:nvSpPr>
          <p:cNvPr id="1025" name="TextBox 1024"/>
          <p:cNvSpPr txBox="1"/>
          <p:nvPr/>
        </p:nvSpPr>
        <p:spPr>
          <a:xfrm>
            <a:off x="6940150" y="3003923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40109"/>
              </p:ext>
            </p:extLst>
          </p:nvPr>
        </p:nvGraphicFramePr>
        <p:xfrm>
          <a:off x="76200" y="4419600"/>
          <a:ext cx="8915401" cy="1556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648"/>
                <a:gridCol w="730541"/>
                <a:gridCol w="539476"/>
                <a:gridCol w="1112669"/>
                <a:gridCol w="1112669"/>
                <a:gridCol w="730541"/>
                <a:gridCol w="921605"/>
                <a:gridCol w="899126"/>
                <a:gridCol w="559292"/>
                <a:gridCol w="1432834"/>
              </a:tblGrid>
              <a:tr h="7783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Date Time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Survey -&gt;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Location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Benchmark manufacturer #s on stainless bolt heads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Actual Survey Rod measurements (ft.)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Absolute Elevations (ft) with DANAFK1=8664.167 ft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Height of Instrument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  <a:tr h="1556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7/16/2015 13:02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DANAFK1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T-post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13:20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1.775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8664.167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8665.942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  <a:tr h="15566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TD</a:t>
                      </a:r>
                      <a:r>
                        <a:rPr lang="en-US" sz="9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Bolt w/”X”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ABPFS93C(w/"X")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13:20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8.175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8657.767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  <a:tr h="15566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3.33 ft on staff plate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13:20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7.645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8658.297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  <a:tr h="15566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5.87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Diff: DanaFk1 - 3.33ft GH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  <a:tr h="15566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-0.53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Diff: </a:t>
                      </a:r>
                      <a:r>
                        <a:rPr lang="en-US" sz="900" u="none" strike="noStrike" dirty="0" smtClean="0">
                          <a:effectLst/>
                        </a:rPr>
                        <a:t>TD</a:t>
                      </a:r>
                      <a:r>
                        <a:rPr lang="en-US" sz="900" u="none" strike="noStrike" baseline="0" dirty="0" smtClean="0">
                          <a:effectLst/>
                        </a:rPr>
                        <a:t> Bolt w/”X”</a:t>
                      </a:r>
                      <a:r>
                        <a:rPr lang="en-US" sz="900" u="none" strike="noStrike" dirty="0" smtClean="0">
                          <a:effectLst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</a:rPr>
                        <a:t>- 3.33ft GH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783" marR="7783" marT="7783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18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DCIM\153___07\IMG_65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828675" y="2257425"/>
            <a:ext cx="6772275" cy="314325"/>
          </a:xfrm>
          <a:custGeom>
            <a:avLst/>
            <a:gdLst>
              <a:gd name="connsiteX0" fmla="*/ 0 w 6772275"/>
              <a:gd name="connsiteY0" fmla="*/ 314325 h 314325"/>
              <a:gd name="connsiteX1" fmla="*/ 304800 w 6772275"/>
              <a:gd name="connsiteY1" fmla="*/ 295275 h 314325"/>
              <a:gd name="connsiteX2" fmla="*/ 390525 w 6772275"/>
              <a:gd name="connsiteY2" fmla="*/ 266700 h 314325"/>
              <a:gd name="connsiteX3" fmla="*/ 428625 w 6772275"/>
              <a:gd name="connsiteY3" fmla="*/ 257175 h 314325"/>
              <a:gd name="connsiteX4" fmla="*/ 485775 w 6772275"/>
              <a:gd name="connsiteY4" fmla="*/ 238125 h 314325"/>
              <a:gd name="connsiteX5" fmla="*/ 523875 w 6772275"/>
              <a:gd name="connsiteY5" fmla="*/ 228600 h 314325"/>
              <a:gd name="connsiteX6" fmla="*/ 600075 w 6772275"/>
              <a:gd name="connsiteY6" fmla="*/ 209550 h 314325"/>
              <a:gd name="connsiteX7" fmla="*/ 1104900 w 6772275"/>
              <a:gd name="connsiteY7" fmla="*/ 200025 h 314325"/>
              <a:gd name="connsiteX8" fmla="*/ 1181100 w 6772275"/>
              <a:gd name="connsiteY8" fmla="*/ 180975 h 314325"/>
              <a:gd name="connsiteX9" fmla="*/ 1219200 w 6772275"/>
              <a:gd name="connsiteY9" fmla="*/ 171450 h 314325"/>
              <a:gd name="connsiteX10" fmla="*/ 1247775 w 6772275"/>
              <a:gd name="connsiteY10" fmla="*/ 161925 h 314325"/>
              <a:gd name="connsiteX11" fmla="*/ 1314450 w 6772275"/>
              <a:gd name="connsiteY11" fmla="*/ 152400 h 314325"/>
              <a:gd name="connsiteX12" fmla="*/ 1943100 w 6772275"/>
              <a:gd name="connsiteY12" fmla="*/ 161925 h 314325"/>
              <a:gd name="connsiteX13" fmla="*/ 2028825 w 6772275"/>
              <a:gd name="connsiteY13" fmla="*/ 200025 h 314325"/>
              <a:gd name="connsiteX14" fmla="*/ 2143125 w 6772275"/>
              <a:gd name="connsiteY14" fmla="*/ 219075 h 314325"/>
              <a:gd name="connsiteX15" fmla="*/ 2476500 w 6772275"/>
              <a:gd name="connsiteY15" fmla="*/ 219075 h 314325"/>
              <a:gd name="connsiteX16" fmla="*/ 2590800 w 6772275"/>
              <a:gd name="connsiteY16" fmla="*/ 200025 h 314325"/>
              <a:gd name="connsiteX17" fmla="*/ 2628900 w 6772275"/>
              <a:gd name="connsiteY17" fmla="*/ 171450 h 314325"/>
              <a:gd name="connsiteX18" fmla="*/ 2657475 w 6772275"/>
              <a:gd name="connsiteY18" fmla="*/ 161925 h 314325"/>
              <a:gd name="connsiteX19" fmla="*/ 2676525 w 6772275"/>
              <a:gd name="connsiteY19" fmla="*/ 133350 h 314325"/>
              <a:gd name="connsiteX20" fmla="*/ 2733675 w 6772275"/>
              <a:gd name="connsiteY20" fmla="*/ 114300 h 314325"/>
              <a:gd name="connsiteX21" fmla="*/ 2762250 w 6772275"/>
              <a:gd name="connsiteY21" fmla="*/ 104775 h 314325"/>
              <a:gd name="connsiteX22" fmla="*/ 3009900 w 6772275"/>
              <a:gd name="connsiteY22" fmla="*/ 85725 h 314325"/>
              <a:gd name="connsiteX23" fmla="*/ 3343275 w 6772275"/>
              <a:gd name="connsiteY23" fmla="*/ 76200 h 314325"/>
              <a:gd name="connsiteX24" fmla="*/ 3371850 w 6772275"/>
              <a:gd name="connsiteY24" fmla="*/ 66675 h 314325"/>
              <a:gd name="connsiteX25" fmla="*/ 3409950 w 6772275"/>
              <a:gd name="connsiteY25" fmla="*/ 57150 h 314325"/>
              <a:gd name="connsiteX26" fmla="*/ 3438525 w 6772275"/>
              <a:gd name="connsiteY26" fmla="*/ 38100 h 314325"/>
              <a:gd name="connsiteX27" fmla="*/ 3495675 w 6772275"/>
              <a:gd name="connsiteY27" fmla="*/ 19050 h 314325"/>
              <a:gd name="connsiteX28" fmla="*/ 3524250 w 6772275"/>
              <a:gd name="connsiteY28" fmla="*/ 9525 h 314325"/>
              <a:gd name="connsiteX29" fmla="*/ 3552825 w 6772275"/>
              <a:gd name="connsiteY29" fmla="*/ 0 h 314325"/>
              <a:gd name="connsiteX30" fmla="*/ 3914775 w 6772275"/>
              <a:gd name="connsiteY30" fmla="*/ 9525 h 314325"/>
              <a:gd name="connsiteX31" fmla="*/ 4267200 w 6772275"/>
              <a:gd name="connsiteY31" fmla="*/ 28575 h 314325"/>
              <a:gd name="connsiteX32" fmla="*/ 4457700 w 6772275"/>
              <a:gd name="connsiteY32" fmla="*/ 38100 h 314325"/>
              <a:gd name="connsiteX33" fmla="*/ 5019675 w 6772275"/>
              <a:gd name="connsiteY33" fmla="*/ 57150 h 314325"/>
              <a:gd name="connsiteX34" fmla="*/ 5181600 w 6772275"/>
              <a:gd name="connsiteY34" fmla="*/ 47625 h 314325"/>
              <a:gd name="connsiteX35" fmla="*/ 5334000 w 6772275"/>
              <a:gd name="connsiteY35" fmla="*/ 57150 h 314325"/>
              <a:gd name="connsiteX36" fmla="*/ 5362575 w 6772275"/>
              <a:gd name="connsiteY36" fmla="*/ 66675 h 314325"/>
              <a:gd name="connsiteX37" fmla="*/ 5486400 w 6772275"/>
              <a:gd name="connsiteY37" fmla="*/ 85725 h 314325"/>
              <a:gd name="connsiteX38" fmla="*/ 5543550 w 6772275"/>
              <a:gd name="connsiteY38" fmla="*/ 104775 h 314325"/>
              <a:gd name="connsiteX39" fmla="*/ 5648325 w 6772275"/>
              <a:gd name="connsiteY39" fmla="*/ 114300 h 314325"/>
              <a:gd name="connsiteX40" fmla="*/ 5686425 w 6772275"/>
              <a:gd name="connsiteY40" fmla="*/ 123825 h 314325"/>
              <a:gd name="connsiteX41" fmla="*/ 6048375 w 6772275"/>
              <a:gd name="connsiteY41" fmla="*/ 104775 h 314325"/>
              <a:gd name="connsiteX42" fmla="*/ 6629400 w 6772275"/>
              <a:gd name="connsiteY42" fmla="*/ 114300 h 314325"/>
              <a:gd name="connsiteX43" fmla="*/ 6657975 w 6772275"/>
              <a:gd name="connsiteY43" fmla="*/ 123825 h 314325"/>
              <a:gd name="connsiteX44" fmla="*/ 6734175 w 6772275"/>
              <a:gd name="connsiteY44" fmla="*/ 142875 h 314325"/>
              <a:gd name="connsiteX45" fmla="*/ 6762750 w 6772275"/>
              <a:gd name="connsiteY45" fmla="*/ 152400 h 314325"/>
              <a:gd name="connsiteX46" fmla="*/ 6772275 w 6772275"/>
              <a:gd name="connsiteY46" fmla="*/ 15240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772275" h="314325">
                <a:moveTo>
                  <a:pt x="0" y="314325"/>
                </a:moveTo>
                <a:cubicBezTo>
                  <a:pt x="157219" y="282881"/>
                  <a:pt x="-103543" y="332397"/>
                  <a:pt x="304800" y="295275"/>
                </a:cubicBezTo>
                <a:cubicBezTo>
                  <a:pt x="319768" y="293914"/>
                  <a:pt x="368754" y="272143"/>
                  <a:pt x="390525" y="266700"/>
                </a:cubicBezTo>
                <a:cubicBezTo>
                  <a:pt x="403225" y="263525"/>
                  <a:pt x="416086" y="260937"/>
                  <a:pt x="428625" y="257175"/>
                </a:cubicBezTo>
                <a:cubicBezTo>
                  <a:pt x="447859" y="251405"/>
                  <a:pt x="466294" y="242995"/>
                  <a:pt x="485775" y="238125"/>
                </a:cubicBezTo>
                <a:cubicBezTo>
                  <a:pt x="498475" y="234950"/>
                  <a:pt x="511288" y="232196"/>
                  <a:pt x="523875" y="228600"/>
                </a:cubicBezTo>
                <a:cubicBezTo>
                  <a:pt x="552654" y="220377"/>
                  <a:pt x="567040" y="210689"/>
                  <a:pt x="600075" y="209550"/>
                </a:cubicBezTo>
                <a:cubicBezTo>
                  <a:pt x="768280" y="203750"/>
                  <a:pt x="936625" y="203200"/>
                  <a:pt x="1104900" y="200025"/>
                </a:cubicBezTo>
                <a:cubicBezTo>
                  <a:pt x="1155962" y="183004"/>
                  <a:pt x="1112136" y="196300"/>
                  <a:pt x="1181100" y="180975"/>
                </a:cubicBezTo>
                <a:cubicBezTo>
                  <a:pt x="1193879" y="178135"/>
                  <a:pt x="1206613" y="175046"/>
                  <a:pt x="1219200" y="171450"/>
                </a:cubicBezTo>
                <a:cubicBezTo>
                  <a:pt x="1228854" y="168692"/>
                  <a:pt x="1237930" y="163894"/>
                  <a:pt x="1247775" y="161925"/>
                </a:cubicBezTo>
                <a:cubicBezTo>
                  <a:pt x="1269790" y="157522"/>
                  <a:pt x="1292225" y="155575"/>
                  <a:pt x="1314450" y="152400"/>
                </a:cubicBezTo>
                <a:cubicBezTo>
                  <a:pt x="1524000" y="155575"/>
                  <a:pt x="1733708" y="153200"/>
                  <a:pt x="1943100" y="161925"/>
                </a:cubicBezTo>
                <a:cubicBezTo>
                  <a:pt x="1996715" y="164159"/>
                  <a:pt x="1991748" y="181487"/>
                  <a:pt x="2028825" y="200025"/>
                </a:cubicBezTo>
                <a:cubicBezTo>
                  <a:pt x="2060740" y="215982"/>
                  <a:pt x="2115963" y="216057"/>
                  <a:pt x="2143125" y="219075"/>
                </a:cubicBezTo>
                <a:cubicBezTo>
                  <a:pt x="2266612" y="260237"/>
                  <a:pt x="2177064" y="234047"/>
                  <a:pt x="2476500" y="219075"/>
                </a:cubicBezTo>
                <a:cubicBezTo>
                  <a:pt x="2532244" y="216288"/>
                  <a:pt x="2544971" y="211482"/>
                  <a:pt x="2590800" y="200025"/>
                </a:cubicBezTo>
                <a:cubicBezTo>
                  <a:pt x="2603500" y="190500"/>
                  <a:pt x="2615117" y="179326"/>
                  <a:pt x="2628900" y="171450"/>
                </a:cubicBezTo>
                <a:cubicBezTo>
                  <a:pt x="2637617" y="166469"/>
                  <a:pt x="2649635" y="168197"/>
                  <a:pt x="2657475" y="161925"/>
                </a:cubicBezTo>
                <a:cubicBezTo>
                  <a:pt x="2666414" y="154774"/>
                  <a:pt x="2666817" y="139417"/>
                  <a:pt x="2676525" y="133350"/>
                </a:cubicBezTo>
                <a:cubicBezTo>
                  <a:pt x="2693553" y="122707"/>
                  <a:pt x="2714625" y="120650"/>
                  <a:pt x="2733675" y="114300"/>
                </a:cubicBezTo>
                <a:lnTo>
                  <a:pt x="2762250" y="104775"/>
                </a:lnTo>
                <a:cubicBezTo>
                  <a:pt x="2859221" y="72451"/>
                  <a:pt x="2787690" y="93387"/>
                  <a:pt x="3009900" y="85725"/>
                </a:cubicBezTo>
                <a:lnTo>
                  <a:pt x="3343275" y="76200"/>
                </a:lnTo>
                <a:cubicBezTo>
                  <a:pt x="3352800" y="73025"/>
                  <a:pt x="3362196" y="69433"/>
                  <a:pt x="3371850" y="66675"/>
                </a:cubicBezTo>
                <a:cubicBezTo>
                  <a:pt x="3384437" y="63079"/>
                  <a:pt x="3397918" y="62307"/>
                  <a:pt x="3409950" y="57150"/>
                </a:cubicBezTo>
                <a:cubicBezTo>
                  <a:pt x="3420472" y="52641"/>
                  <a:pt x="3428064" y="42749"/>
                  <a:pt x="3438525" y="38100"/>
                </a:cubicBezTo>
                <a:cubicBezTo>
                  <a:pt x="3456875" y="29945"/>
                  <a:pt x="3476625" y="25400"/>
                  <a:pt x="3495675" y="19050"/>
                </a:cubicBezTo>
                <a:lnTo>
                  <a:pt x="3524250" y="9525"/>
                </a:lnTo>
                <a:lnTo>
                  <a:pt x="3552825" y="0"/>
                </a:lnTo>
                <a:lnTo>
                  <a:pt x="3914775" y="9525"/>
                </a:lnTo>
                <a:cubicBezTo>
                  <a:pt x="4165655" y="17888"/>
                  <a:pt x="4058894" y="16672"/>
                  <a:pt x="4267200" y="28575"/>
                </a:cubicBezTo>
                <a:lnTo>
                  <a:pt x="4457700" y="38100"/>
                </a:lnTo>
                <a:cubicBezTo>
                  <a:pt x="4653334" y="103311"/>
                  <a:pt x="4505349" y="57150"/>
                  <a:pt x="5019675" y="57150"/>
                </a:cubicBezTo>
                <a:cubicBezTo>
                  <a:pt x="5073743" y="57150"/>
                  <a:pt x="5127625" y="50800"/>
                  <a:pt x="5181600" y="47625"/>
                </a:cubicBezTo>
                <a:cubicBezTo>
                  <a:pt x="5232400" y="50800"/>
                  <a:pt x="5283381" y="51822"/>
                  <a:pt x="5334000" y="57150"/>
                </a:cubicBezTo>
                <a:cubicBezTo>
                  <a:pt x="5343985" y="58201"/>
                  <a:pt x="5352730" y="64706"/>
                  <a:pt x="5362575" y="66675"/>
                </a:cubicBezTo>
                <a:cubicBezTo>
                  <a:pt x="5392787" y="72717"/>
                  <a:pt x="5454918" y="77854"/>
                  <a:pt x="5486400" y="85725"/>
                </a:cubicBezTo>
                <a:cubicBezTo>
                  <a:pt x="5505881" y="90595"/>
                  <a:pt x="5523552" y="102957"/>
                  <a:pt x="5543550" y="104775"/>
                </a:cubicBezTo>
                <a:lnTo>
                  <a:pt x="5648325" y="114300"/>
                </a:lnTo>
                <a:cubicBezTo>
                  <a:pt x="5661025" y="117475"/>
                  <a:pt x="5673334" y="123825"/>
                  <a:pt x="5686425" y="123825"/>
                </a:cubicBezTo>
                <a:cubicBezTo>
                  <a:pt x="6000401" y="123825"/>
                  <a:pt x="5916993" y="148569"/>
                  <a:pt x="6048375" y="104775"/>
                </a:cubicBezTo>
                <a:lnTo>
                  <a:pt x="6629400" y="114300"/>
                </a:lnTo>
                <a:cubicBezTo>
                  <a:pt x="6639435" y="114614"/>
                  <a:pt x="6648289" y="121183"/>
                  <a:pt x="6657975" y="123825"/>
                </a:cubicBezTo>
                <a:cubicBezTo>
                  <a:pt x="6683234" y="130714"/>
                  <a:pt x="6709337" y="134596"/>
                  <a:pt x="6734175" y="142875"/>
                </a:cubicBezTo>
                <a:cubicBezTo>
                  <a:pt x="6743700" y="146050"/>
                  <a:pt x="6753010" y="149965"/>
                  <a:pt x="6762750" y="152400"/>
                </a:cubicBezTo>
                <a:cubicBezTo>
                  <a:pt x="6765830" y="153170"/>
                  <a:pt x="6769100" y="152400"/>
                  <a:pt x="6772275" y="152400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63" y="15359"/>
            <a:ext cx="452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control: </a:t>
            </a:r>
          </a:p>
          <a:p>
            <a:r>
              <a:rPr lang="en-US" dirty="0" smtClean="0"/>
              <a:t>cobble bar-difficult to identify “deepest point”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7800">
            <a:off x="5522359" y="3385319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715000" y="3124200"/>
            <a:ext cx="784064" cy="4919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6172200"/>
            <a:ext cx="520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 of zero flow on </a:t>
            </a:r>
            <a:r>
              <a:rPr lang="en-US" dirty="0" smtClean="0">
                <a:solidFill>
                  <a:srgbClr val="FF0000"/>
                </a:solidFill>
              </a:rPr>
              <a:t>7/31/2015: 0.89ft – 0.85ft=  0.03ft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5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D:\DCIM\153___07\IMG_64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 flipH="1">
            <a:off x="914401" y="472648"/>
            <a:ext cx="417889" cy="6703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779" y="103316"/>
            <a:ext cx="25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Datalogger</a:t>
            </a:r>
            <a:r>
              <a:rPr lang="en-US" dirty="0" smtClean="0"/>
              <a:t> enclosure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48340" y="5609939"/>
            <a:ext cx="185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7/17/2015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24181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 plate gage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 flipH="1">
            <a:off x="4724400" y="611148"/>
            <a:ext cx="1028700" cy="41894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0866306" flipH="1" flipV="1">
            <a:off x="5459210" y="3581401"/>
            <a:ext cx="773867" cy="3330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669865">
            <a:off x="5291500" y="3745698"/>
            <a:ext cx="923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965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Stream Gage Data\Dana Fk\Site Photos\IMG_6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536"/>
            <a:ext cx="9144000" cy="51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31" idx="2"/>
          </p:cNvCxnSpPr>
          <p:nvPr/>
        </p:nvCxnSpPr>
        <p:spPr>
          <a:xfrm>
            <a:off x="2096711" y="426482"/>
            <a:ext cx="1179889" cy="23929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8200" y="57150"/>
            <a:ext cx="251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Datalogger</a:t>
            </a:r>
            <a:r>
              <a:rPr lang="en-US" dirty="0" smtClean="0"/>
              <a:t> enclosure</a:t>
            </a:r>
            <a:endParaRPr lang="en-US" dirty="0"/>
          </a:p>
        </p:txBody>
      </p:sp>
      <p:sp>
        <p:nvSpPr>
          <p:cNvPr id="1025" name="TextBox 1024"/>
          <p:cNvSpPr txBox="1"/>
          <p:nvPr/>
        </p:nvSpPr>
        <p:spPr>
          <a:xfrm>
            <a:off x="7248340" y="5609939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Photo: 6/9/2015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2418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 W Solar panel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6019800" y="611148"/>
            <a:ext cx="76200" cy="13700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5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232</Words>
  <Application>Microsoft Office PowerPoint</Application>
  <PresentationFormat>On-screen Show (4:3)</PresentationFormat>
  <Paragraphs>66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Department of the Interior - National Park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Forrester, Harrison</dc:creator>
  <cp:lastModifiedBy>Forrester, Harrison</cp:lastModifiedBy>
  <cp:revision>35</cp:revision>
  <dcterms:created xsi:type="dcterms:W3CDTF">2015-07-02T19:21:52Z</dcterms:created>
  <dcterms:modified xsi:type="dcterms:W3CDTF">2015-07-31T23:12:50Z</dcterms:modified>
</cp:coreProperties>
</file>